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18:04:18.9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18:12:23.85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3 373 4578,'0'0'49,"0"0"-1,0 0 1,0 0-1,0 0 1,-1 0-1,1 0 1,0 0 0,0 0-1,0 0 1,0-1-1,0 1 1,0 0-1,0 0 1,-1 0 0,1 0-1,0 0 1,0 0-1,0 0 1,0-1-1,0 1 1,0 0 0,0 0-1,0 0 1,0 0-1,0 0 1,0-1-1,0 1 1,0 0-1,0 0 1,0 0 0,0 0-1,0 0 1,0-1-1,0 1 1,0 0-1,0 0 1,0 0 0,0 0-1,0 0 1,0-1-1,0 1 1,1 0-1,-1 0 1,0 0-1,0 0 1,0 0 0,0 0-1,0 0 1,0 0-1,0-1 1,0 1-1,1 0 1,-1 0 0,0 0-1,0 0 1,0 0-1,0 0-48,15-8 601,17-3-710,-31 11 139,108-35 56,189-54 2,-236 75-74,-1 2 0,2 3 0,59 0-14,-41 9 35,79 11-35,79 22 33,93 7 93,-131-30 139,26-10-265,-43-8 320,104-21-320,184-46 544,-18 8-109,12 19-259,-17 17-69,-11 15 239,-33 18-57,-30 13-103,-300-13-130,900 4 310,-841-12-266,126-4 136,124 16-4,76 31-187,101 6 12,-92-28 361,-430-14-363,357 16 459,36 4-320,-288-20-175,0-6 0,3-7-19,217-26 19,300-22 119,-548 54-130,0 5 0,21 6-8,-123-3-98,1 0 0,-1 0 0,2 2 98,-14-4-70,1 1 1,0 0-1,0 0 1,-1 0 0,1 0-1,-1 0 1,1 0-1,-1 1 1,1-1-1,-1 1 1,0 0-1,0 0 1,0 0-1,0 0 1,0 0-1,0 0 1,0 0-1,-1 1 70,0-3-10,-1 1-1,0-1 0,0 0 0,1 1 0,-1-1 0,0 0 0,0 1 0,0-1 1,1 0-1,-1 1 0,0-1 0,0 1 0,0-1 0,0 0 0,0 1 1,0-1-1,0 1 0,0-1 0,0 0 0,0 1 0,0-1 0,0 1 0,0-1 1,-1 0-1,1 1 0,0-1 0,0 1 0,0-1 0,0 0 0,-1 1 1,1-1-1,0 0 0,0 1 0,-1-1 0,1 0 0,0 0 0,-1 1 0,1-1 1,0 0-1,-1 0 0,1 1 0,0-1 0,-1 0 0,1 0 0,0 0 1,-1 0-1,1 0 0,-1 1 0,1-1 0,0 0 0,-1 0 0,1 0 0,-1 0 1,1 0-1,0 0 0,-1 0 0,1 0 0,-1-1 0,1 1 0,0 0 1,-1 0-1,1 0 0,-1 0 0,1 0 0,0-1 0,-1 1 0,1 0 0,0-1 11,-24-10-629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18:12:24.85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56 303 4418,'-37'53'1086,"25"-45"-793,6-11 168,6 3-430,0-1 1,0 1 0,0-1-1,0 1 1,0-1 0,0 0 0,0 1-1,0-1 1,0 1 0,0-1-1,0 1 1,0-1 0,0 1 0,0-1-1,0 1 1,0-1 0,0 1-1,1-1 1,-1 1 0,0-1 0,0 1-1,1 0 1,-1-1 0,0 1-1,1-1 1,-1 1 0,1 0 0,-1-1-1,0 1 1,1 0 0,-1-1-32,12-2 346,0 0 1,0 1 0,0 1 0,0 0 0,12 0-347,-12 0 144,32 2 233,-1 1 0,29 5-377,22 2 124,383 5 257,-221-14-55,-88 2-126,285-11 243,-255-1-283,50-1-11,235 3 136,37-30 33,3-19-169,-200 30 21,-193 18-44,287-22 419,1-6-220,-415 37-323,491-35 131,6 21-92,176-1-692,-646 13-248,1-2-1,-1-1 0,0-1 0,28-11 900,23-17-2729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18:04:30.5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0 112 3730,'58'-29'1985,"-46"24"-1840,-7 4-119,0-1 0,0 0 1,0 0-1,0-1 0,0 0 1,-1 0-1,1 0 1,-1 0-1,0 0 0,0-1 1,0 0-1,1-1-26,-4 3 7,1 0 0,0 0 1,0 0-1,0 0 0,0 0 0,0 1 0,0-1 0,0 1 1,1-1-1,-1 1 0,0 0 0,1 0 0,-1 0 0,1 0 0,-1 1 1,1-1-1,0 1 0,-1-1 0,1 1 0,0 0 0,-1 0 0,1 0 1,0 0-1,-1 1 0,3 0-7,35 8 35,-33-7-24,-1 0 0,1-1 0,0 0 0,0 0 0,4 0-11,13 1 46,3 3 114,-1-2 0,1-2 0,0 0 0,0-1 0,3-2-160,37 2 247,-51 1-231,-1-1 0,1 0 1,-1-1-1,0 0 0,3-2-16,156-32 195,-168 34-172,0 0-1,0 0 1,0 0 0,0 1-1,0 0 1,0 0 0,0 0-1,0 1 1,6 1-23,0 2 28,0 0 1,0 0-1,0 1 1,4 3-29,-9-5 3,1 0 1,-1-1 0,0 0 0,1 0-1,0-1 1,0 0 0,-1 0 0,1-1-1,0 0-3,2 0 25,1 1 0,-1 0 0,1 1 0,7 1-25,9 3 121,0-1-1,13-1-120,-15-1 10,35-2 8,-19-2-7,12 2 4,-33-2 30,-1 1 0,0 2 0,11 1-45,63 7 245,-64-4-214,0-2-1,-1 0 0,1-2 1,1-2-1,26-2-30,84-13 46,-117 12-39,1 2 1,0 0 0,7 1-8,22 0 27,-31 3-10,-20-3-13,1 1 0,-1-1-1,0 0 1,0 1 0,1-1 0,-1 0 0,0 0 0,0-1 0,1 1 0,-1 0 0,0-1 0,0 1-4,5-1 13,7-2 20,-14 3-32,0 0-1,0 0 0,1-1 1,-1 1-1,0 0 1,0 0-1,0 0 0,1 0 1,-1-1-1,0 1 1,0 0-1,0 0 1,0-1-1,1 1 0,-1 0 1,0 0-1,0-1 1,0 1-1,0 0 0,0 0 1,0-1-1,0 1 1,0 0-1,0 0 0,0-1 1,0 1-1,0 0 1,0 0-1,0-1 1,0 1-1,0 0 0,0 0 1,0-1-1,0 1 1,0 0-1,0 0 0,0-1 1,-1 1-1,1 0 1,0 0-1,0-1 0,0 1 1,0 0-1,-1 0 0,-4-4-434,3 2-400,4-8-203,5-12-580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18:04:35.2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12 2257,'0'-1'95,"1"0"0,0 0 0,0 0 0,0 0-1,1 0 1,-1 0 0,0 1 0,0-1 0,0 0 0,1 1 0,-1-1 0,0 1 0,0-1-1,1 1 1,-1 0 0,1 0 0,-1-1 0,0 1 0,1 0 0,-1 0 0,0 0-1,1 0 1,-1 1 0,0-1 0,1 0 0,-1 1 0,0-1 0,1 1-95,41 16-90,-31-11 244,9 1 48,0-1 0,0-1-1,0-1 1,1 0-1,0-2 1,20 0-202,40 5 378,20 10-229,-42-7-73,0-1-1,0-4 1,1-2-76,197 4 821,-133-2-650,-41-5-128,25 1-16,91 1 4,-131-4 17,-1 3 0,1 3 1,24 6-49,-51-4 71,0-1 1,0-3 0,0-1-1,0-2 1,-1-2-1,5-2-71,-12-1 78,0 2 0,1 2 0,-1 1 0,1 1-1,-1 2 1,14 4-78,72 9 58,0-6-1,70-4-57,-70 2 157,82 15-157,-135-15 62,-1-3 0,0-2 0,56-7-62,-3-7 324,79-21-324,-75 15 245,109-2-245,-31 4 14,-86 6-5,47-7-2,-106 11-2,1 2-1,-1 3 1,1 2 0,0 3 0,-1 2 0,23 7-5,-72-12 0,246 41 28,-190-34-21,0-4 1,0-2 0,2-3-8,80-9 34,-30 2 53,0 5 0,32 6-87,121 7 125,219-23-125,-469 12-2,45 0 20,-59 1-20,1 0 0,-1 1 0,0 0 0,0-1 0,0 1 0,0 1 0,0-1 0,0 0 0,-1 1 0,1 0 0,0 0 0,-1 0-1,1 1 3,-4-3-9,1 1-1,0-1 0,-1 1 0,1-1 1,-1 1-1,1 0 0,-1-1 0,1 1 0,-1 0 1,1-1-1,-1 1 0,0 0 0,1 0 1,-1-1-1,0 1 0,0 0 0,0 0 0,0 0 1,1-1-1,-1 1 0,0 0 0,0 0 0,0 0 1,-1-1-1,1 1 0,0 0 0,0 0 1,0 0 9,-1 1-74,0 0 0,0 0 0,0-1 1,-1 1-1,1 0 0,0 0 1,-1-1-1,1 1 0,-1 0 0,-1 0 74,-3 3-535,-1 0 0,0 0 0,0-1 0,0 0-1,-3 1 536,-18 1-2030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18:04:37.9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0 173 2801,'24'-23'1521,"-18"17"-1286,0 0 0,0 1-1,0 0 1,1 0 0,0 0 0,2 0-235,45-28 939,-36 21-648,1 1-1,0 0 1,15-5-291,-16 10 38,0 0 0,1 1 0,-1 1 0,1 1 0,0 1 0,6 0-38,32 1 0,26 3 0,-3 1 44,121 3 270,67 1 247,-175-7-445,1 5 0,68 12-116,-46-1 74,0-5-1,28-4-73,-90-7 62,0 3 0,0 1 0,0 3 0,-1 3 0,18 6-62,149 43 31,-149-43 2,1-3-1,11-2-32,115 6 137,0-10 0,1-7 0,108-19-137,-181 12 48,93 7-48,-85 1 32,-41-3 27,-52 0-10,0 1-1,0 2 1,0 2-1,18 4-48,-42 0 41,-16-6-39,-1-1 0,1 0 1,-1 1-1,1-1 0,-1 0 0,1 0 1,-1 1-1,1-1 0,-1 0 0,1 0 1,-1 0-1,1 0 0,-1 1 0,1-1 0,-1 0 1,1 0-1,-1 0 0,1 0 0,-1 0 1,1-1-1,-1 1 0,1 0 0,-1 0 1,1 0-1,-1 0 0,1-1 0,-1 1 1,1 0-1,-1 0 0,1-1 0,-1 1 0,1 0 1,-1-1-1,0 1 0,1 0 0,-1-1 1,1 1-1,-1-1 0,0 1-2,5-2 2,-1 0 1,0 0-1,1 0 1,0 1-1,-1 0 1,3 0-3,0-1 4,45-7 35,5-2-41,-48 9 14,0-1 0,0 2 0,0-1 0,0 1 0,0 1 0,1 0-12,28 4 12,-31-3-11,0 0 1,-1 0-1,1-1 0,0 1 1,5-2-2,26 3 9,-33-2-8,0 1 0,0 0 0,0-1 0,0 0 0,0 0 0,0-1 0,0 0 0,0 1-1,0-2 1,4 0-1,4-2 89,1 0 0,-1 1-1,7-1-88,7-1 84,-1-1-79,-16 2-3,0 2-1,1 0 1,-1 0 0,1 1-1,3 0-1,130-4 3,-130 1-13,-14 4 10,0 1 0,0-1 0,0 0 0,0 0 0,0 0 0,-1 0 0,1 0 0,0 0 0,0 0 0,0 0 0,0 0 0,0 0 0,0 0 0,0 0 0,0 0 0,0 1 0,0-1 0,0 0 0,0 0 0,0 0 0,0 0 0,0 0 0,0 0 0,0 0 0,0 0 0,0 0 0,0 0-1,0 0 1,0 0 0,1 0 0,-1 1 0,0-1 0,0 0 0,0 0 0,0 0 0,0 0 0,0 0 0,0 0 0,0 0 0,0 0 0,0 0 0,0 0 0,0 0 0,0 0 0,0 0 0,0 0 0,0 0 0,1 0 0,-1 0 0,0 0 0,0 0 0,0 0 0,0 0 0,0 0 0,0 0 0,0 0-1,0 0 1,0 0 0,0 0 0,0 0 0,0 0 0,1 0 0,-1 2 1,-13 3-1277,1 0 0,-1 0 0,-8 1 1276,-8-5-2268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18:11:31.94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162 122 1553,'0'-2'109,"-7"-12"495,0-1 0,0 2 0,-2-1 0,1 1 0,-3-2-604,8 12 125,1 0 1,-1 0-1,1 0 1,-1 1-1,0-1 1,0 1-1,0 0 1,0 0-1,0 0 1,-1 0-1,1 1 1,-1-1-1,1 1 1,-1 0-1,1 0 1,-1 0 0,0 0-1,1 1 1,-1-1-1,0 1 1,0 0-1,0 0 1,1 1-1,-4 0-125,6-1 32,0 0 0,-1 1 1,1-1-1,0 1 0,0-1 0,0 1 0,0-1 0,0 1 0,0 0 0,0 0 0,0-1 1,0 1-1,0 0 0,1 0 0,-1 0 0,0 0 0,0 0 0,1 0 0,-1 0 0,1 0 0,-1 0 1,1 1-1,-1-1 0,1 0 0,-1 1-32,-3 35 30,4-28 34,-1 18-26,2 1 1,1-1 0,1 0-1,2 1 1,6 22-39,11 26 92,15 31-92,-30-89 44,0 0 0,1 0 0,1-1-1,1 0 1,0-1 0,1 0 0,6 5-44,-13-17 17,0 0 1,0 0 0,0 0-1,0-1 1,0 0 0,1 0-1,0 0 1,0 0 0,-1-1-1,2 0 1,-1 0 0,4 1-18,-5-2 10,1-1-1,-1 1 1,0-1-1,1 0 1,-1 0 0,1-1-1,-1 1 1,0-1 0,1 0-1,-1 0 1,0-1 0,0 1-1,0-1 1,0 0 0,0 0-1,0 0 1,2-2-10,1-1 27,-1-1-1,1 1 1,-2-1-1,1-1 1,-1 1-1,1-1 1,-2 0-1,1 0 1,-1 0-1,0-1 1,-1 1-1,1-1 1,-2 0-1,1 0 1,-1 0-1,0 0 1,-1-1-1,1-5-26,0-3 38,-1 0 0,-1 1-1,0-1 1,-1 0 0,-1 1-1,-1-1 1,0 1 0,-1-1-1,-1 1-37,-8-18 178,-1 1 0,-2 1 0,-18-29-178,34 60 1,-16-19 39,16 20-43,-1 0-1,1-1 0,-1 1 1,1 0-1,-1-1 0,1 1 0,-1 0 1,0 0-1,1-1 0,-1 1 1,1 0-1,-1 0 0,0 0 0,1 0 1,-1 0-1,1 0 0,-1 0 0,0 0 1,1 0-1,-1 0 0,1 0 1,-1 0-1,0 1 0,1-1 0,-1 0 1,1 0-1,-1 1 0,1-1 1,-1 0-1,1 1 0,-1-1 0,1 0 1,-1 1-1,1-1 0,-1 1 1,1-1-1,0 1 0,-1-1 0,1 1 1,0-1-1,-1 1 0,1 0 4,-22 30-1019,-16 8-2401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18:11:44.39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187 49 1937,'-3'-4'157,"0"0"0,-1 0 0,1 1 0,-1 0 0,1-1 0,-1 1 0,0 0 0,0 1 0,0-1-1,-1 1 1,1-1 0,-1 1 0,1 1 0,-1-1 0,0 1 0,1-1 0,-1 2 0,0-1 0,0 0 0,0 1 0,0 0 0,0 0 0,0 0 0,-2 1-157,-1 1 194,1 0-1,-1 0 1,0 1-1,1 0 1,0 0-1,0 1 1,0 0 0,0 0-1,-3 3-193,10-7 21,0 1 0,0-1-1,0 0 1,0 1 0,0-1 0,0 0-1,0 1 1,0-1 0,0 1 0,0-1-1,0 0 1,1 1 0,-1-1 0,0 0-1,0 1 1,0-1 0,0 0 0,1 1-1,-1-1 1,0 0 0,0 1 0,1-1-1,-1 0 1,0 0 0,1 1 0,-1-1-1,0 0 1,0 0 0,1 0 0,-1 0-1,1 1 1,-1-1 0,0 0 0,1 0-1,-1 0 1,0 0 0,1 0 0,-1 0-1,1 0-20,19 9 241,-19-8-213,75 26 670,-45-18-327,-1 2 1,15 9-372,-22-10 52,0-1 0,1 0 0,0-2 0,0-1 1,1-1-1,-1-1 0,1-1 0,11 0-52,42-2 82,0-4-1,3-3-81,49-2 180,49 6 110,70-4 60,530-28-110,-715 34-233,-1 2-1,1 3 1,-1 2-1,-1 4 0,25 8-6,-25-6 8,1-2-1,45 1-7,129-2 31,-172-8-23,25 5 148,-1 3 0,22 9-156,-49-12 16,0-2 0,-1-3 0,53-6-16,-105 4 3,164 2 340,150 22-343,-304-22-7,30 1 104,1-2 1,0-2 0,23-5-98,147-26 248,-11 1-194,-91 19-45,289-36 107,-274 31-97,56 2-19,427 3 90,-137 16 121,-284 4-165,-49-2-41,24-6-5,-71-5 16,-5-1 125,81 7-141,339 23 150,-405-19-9,-7-1 177,42-4-318,-48-5 41,262-19 491,-202 10-164,38 6-368,-64 5 3,-33 0-16,74 8 13,25 5 16,-56-4-3,144 4-13,80-15 0,-148 8 10,-66 1-36,-129-4 19,-1-1 9,0 1 0,-1 2-1,1 0 1,16 4-2,15 1 14,6 2-12,-46-7 3,1-1 0,-1 1 0,1-2 0,0 0 1,7-1-6,27 1 6,-30 1-7,77 7 2,1-5-1,-1-4 0,41-7 0,-105 1-3,-19 1-22,-10 5 23,0 1 0,0 0 1,0 0-1,1-1 0,-1 1 0,0 0 0,0-1 0,0 1 0,-1 0 0,1-1 0,0 1 0,0 0 0,0 0 0,0-1 0,0 1 1,0 0-1,0 0 0,0-1 0,-1 1 0,1 0 0,0 0 0,0-1 0,0 1 0,0 0 0,-1 0 0,1-1 0,0 1 1,0 0-1,-1 0 0,1 0 0,0 0 0,0 0 0,-1-1 0,1 1 0,0 0 0,0 0 0,-1 0 2,-8-5-132,-1 1 0,0 0 0,0 0 0,0 1 0,0 1 0,-10-2 132,-68-6-1196,55 7 514,14 1-192,0-1 1,0-1 0,-1 0 873,1-3-1339,1 0-1,-17-9 1340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18:11:50.3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23 109 5298,'-6'17'1173,"2"-10"-957,2 1 0,-1 0 0,1-1 0,0 1 0,1 0 0,0 0 0,0 0-1,0 6-215,2-5 9,-1 0 1,1 0-1,1 0 0,0 0 0,0-1 0,0 1 0,1 0 0,1-1 0,-1 0 0,1 0 0,1 0 0,-1 0 0,2-1 0,-1 1 0,3 1-9,29 35 58,80 98 71,-106-128-115,1 1 0,1-2-1,-1 1 1,2-2 0,0 0 0,1-1 0,1 1-14,-10-8 4,1 0 1,0 0 0,0-1 0,1 0 0,-1 0 0,1-1-1,-1 0 1,1 0 0,0-1 0,-1 0 0,1 0 0,0-1 0,0 0-1,0 0 1,0-1 0,0 0 0,6-2-5,-1-1 1,0 0 1,-1-1-1,0-1 0,0 0 1,-1-1-1,0 0 0,0-1 0,0 0 1,-1 0-1,0-1 0,-1-1 1,0 0-1,5-7-1,-2 2-7,-1-1 0,0 0-1,-2 0 1,0-1 0,0-1 0,-2 1-1,0-1 1,-1-1 0,0-2 7,-4 8-3,0 0 0,0 0 0,-1 0 0,-1-1 0,0 1 0,-1 0 0,0 0 0,-1 0 0,-1 0 0,-1-3 3,-2-4 40,-1 1-1,-1 0 1,0 0-1,-2 0 1,-11-15-40,16 25 43,-1 0 0,0 1 0,-1 0 0,0 0 0,-1 1 0,1 0 0,-8-6-43,11 10 23,-1 1-1,1-1 1,-1 1-1,1-1 1,-1 1 0,0 1-1,0-1 1,0 1 0,0 0-1,0 0 1,0 0 0,0 1-1,0-1 1,-1 1-1,1 0 1,0 1 0,0 0-23,-8 1 45,1 2 0,0-1 1,1 2-1,-1 0 1,1 0-1,0 1 0,0 0 1,0 1-1,-7 6-45,-3 4 58,1 0 0,0 2 0,2 0 0,-3 4-58,6-5 32,1 1 0,1 0 0,0 1 0,2 0 0,0 0 0,-4 14-32,12-25-20,0 0-1,0-1 0,0 1 0,1 0 1,1 0-1,0 0 0,0 0 0,0 1 1,1-1-1,1 0 0,-1 0 1,2 0-1,-1 0 0,1 0 0,0 0 1,1 0-1,2 5 21,-2-8-170,1 0 1,0 0-1,0-1 1,1 1-1,-1-1 0,1 0 1,0 0-1,0-1 1,1 1-1,-1-1 1,1 0-1,0 0 0,0-1 1,1 0-1,-1 0 1,6 1 169,-2-1-514,0 0 1,0-2-1,1 1 0,3-1 514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18:12:19.25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74 89 2017,'6'0'313,"27"1"730,-32-1-994,0 0 0,-1 0 0,1 0 0,-1 0 0,1 0 0,0 1 0,-1-1 0,1 0 1,-1 0-1,1 1 0,-1-1 0,1 0 0,-1 1 0,1-1 0,-1 0 0,1 1 0,-1-1 0,1 1 0,-1-1 0,0 0 0,1 1 0,-1-1 0,0 1 0,1 0 1,-1-1-1,0 1 0,0-1 0,1 1 0,-1-1 0,0 1 0,0 0 0,0-1 0,0 1 0,0-1 0,0 1 0,0 0 0,0-1 0,0 1 0,0-1 0,0 1 1,0-1-1,0 1 0,-1 0 0,1-1 0,0 1 0,0-1 0,-1 1 0,1 0-49,-2 2 151,1-1 0,-1 1 0,0 0 0,-1 0 1,1-1-1,0 1 0,-3 1-151,1 0 112,0-1-1,1 1 1,-1 0 0,1 0 0,0 0 0,0 2-112,-19 26 211,16-25-182,0 2 0,1-1 0,0 1-1,0-1 1,1 2 0,0 0-29,-2 7 17,1 1 0,1 0 0,0 0 0,1 0 0,2 0 0,-1 8-17,2-21 27,0-1 0,0 0-1,1 0 1,-1 1-1,1-1 1,0 0-1,0 0 1,0 1-1,1-1 1,-1 0 0,1 0-1,0-1 1,0 1-1,0 0 1,1-1-1,-1 1 1,1-1-1,0 0 1,0 0-1,0 0 1,1 0 0,-1 0-1,0-1 1,1 1-1,0-1 1,0 0-1,-1 0 1,1-1-1,0 1 1,1-1-27,3 1 34,0-1 0,1 0 0,-1 0 1,0-1-1,0 0 0,1-1 0,-1 0 0,0 0 0,0 0 0,0-1 0,0-1 1,0 1-1,0-1 0,-1-1 0,1 1 0,-1-1 0,0 0 0,0-1 0,0 0 1,-1 0-1,1-1-34,2-2 25,0 0 1,0 0 0,-1-1 0,0 0 0,0 0-1,-1-1 1,0 0 0,-1 0 0,0-1 0,-1 0-1,0 0 1,-1 0 0,0-1 0,0 0-26,-3 5 15,0 0 0,0 0 0,-1 0 0,0 0 1,0 0-1,-1 0 0,0 0 0,0 0 0,-1 0 0,1 1 1,-1-1-1,-2-4-15,-1 2 19,0-1 0,0 1 0,0 0 0,-1 0 0,-1 1 0,1 0 1,-1 0-1,-1 0-19,-5-4-28,0 0 0,-1 2 1,0-1-1,-1 2 0,0 0 0,-1 1 1,1 0-1,-1 1 0,-12-3 28,-28-2-707,-1-5-1094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18:12:22.18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0 102 3137,'0'-1'118,"0"-1"0,0 1 0,0-1 0,1 1 0,-1-1 0,0 1 0,1 0 0,-1-1 0,1 1 0,-1 0 0,1-1 0,0 1-1,-1 0 1,1 0 0,0-1 0,0 1 0,0 0 0,0 0 0,0 0 0,0 0 0,0 0 0,0 0 0,1 0-118,1-1 107,-1 1 1,0-1-1,1 1 1,-1 0-1,1-1 1,-1 1-1,1 0 0,-1 1 1,1-1-1,0 0 1,0 1-1,1-1-107,-3 1 54,0 1-1,0-1 0,0 0 1,-1 1-1,1-1 1,0 1-1,0-1 0,0 1 1,0 0-1,-1-1 0,1 1 1,0 0-1,-1-1 1,1 1-1,0 0 0,-1 0 1,1-1-1,0 2-53,9 9 408,0-4-344,0-1 0,1-1 1,0 0-1,0 0 0,0-1 0,1 0 1,-1-1-1,1 0 0,0-1 1,0-1-1,1 1-64,33 0 15,-1-1 1,14-2-16,-40 0 25,63-3 6,-26 0 142,-1 3 0,1 1 0,-1 4 0,26 5-173,136 26 585,-155-29-503,-1-2 1,37-5-83,41-8 60,37-1 112,-133 9-68,1 3 0,0 1 0,0 2-104,97 23 231,-89-16-202,1-2 1,-1-3 0,1-2-1,40-1-29,-10-10 35,0-4-35,77-6 255,-132 15-80,0 1 0,0 1 0,-1 2 0,18 3-175,24 8 131,0-4 1,1-2-1,-1-4 0,1-3 0,55-6-131,12-12 37,22-11-37,-63 9 11,1 5 0,1 4 0,44 2-11,84 16 13,96 0-16,235-47 356,-131 6-225,205-1-126,-549 32 0,2 3-2,24 1 12,301-17-10,-170 1 12,56 11-14,-82 9 9,328 0 16,-206-20-25,1 12 0,24 12 3,10-11 10,-36-14-4,-37 2-2,-245 12-276,41 5 269,-74-2-93,0 0 0,-1 2 0,1 0 0,-1 1 0,0 1 0,14 6 93,85 41-4327,-80-33 1926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5066984-B85B-46B4-99CD-15AB95F8C3C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5530C76-9F80-482A-B8CC-8A1EDDBA8EE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0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6984-B85B-46B4-99CD-15AB95F8C3C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0C76-9F80-482A-B8CC-8A1EDDBA8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6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6984-B85B-46B4-99CD-15AB95F8C3C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0C76-9F80-482A-B8CC-8A1EDDBA8EE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212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6984-B85B-46B4-99CD-15AB95F8C3C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0C76-9F80-482A-B8CC-8A1EDDBA8EE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529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6984-B85B-46B4-99CD-15AB95F8C3C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0C76-9F80-482A-B8CC-8A1EDDBA8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34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6984-B85B-46B4-99CD-15AB95F8C3C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0C76-9F80-482A-B8CC-8A1EDDBA8EE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325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6984-B85B-46B4-99CD-15AB95F8C3C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0C76-9F80-482A-B8CC-8A1EDDBA8EE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749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6984-B85B-46B4-99CD-15AB95F8C3C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0C76-9F80-482A-B8CC-8A1EDDBA8EE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047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6984-B85B-46B4-99CD-15AB95F8C3C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0C76-9F80-482A-B8CC-8A1EDDBA8EE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47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6984-B85B-46B4-99CD-15AB95F8C3C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0C76-9F80-482A-B8CC-8A1EDDBA8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05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6984-B85B-46B4-99CD-15AB95F8C3C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0C76-9F80-482A-B8CC-8A1EDDBA8EE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12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6984-B85B-46B4-99CD-15AB95F8C3C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0C76-9F80-482A-B8CC-8A1EDDBA8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2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6984-B85B-46B4-99CD-15AB95F8C3C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0C76-9F80-482A-B8CC-8A1EDDBA8EE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46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6984-B85B-46B4-99CD-15AB95F8C3C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0C76-9F80-482A-B8CC-8A1EDDBA8EE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71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6984-B85B-46B4-99CD-15AB95F8C3C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0C76-9F80-482A-B8CC-8A1EDDBA8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55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6984-B85B-46B4-99CD-15AB95F8C3C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0C76-9F80-482A-B8CC-8A1EDDBA8EE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240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6984-B85B-46B4-99CD-15AB95F8C3C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0C76-9F80-482A-B8CC-8A1EDDBA8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24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066984-B85B-46B4-99CD-15AB95F8C3C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530C76-9F80-482A-B8CC-8A1EDDBA8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0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7.png"/><Relationship Id="rId3" Type="http://schemas.openxmlformats.org/officeDocument/2006/relationships/image" Target="../media/image8.tmp"/><Relationship Id="rId7" Type="http://schemas.openxmlformats.org/officeDocument/2006/relationships/image" Target="../media/image14.png"/><Relationship Id="rId12" Type="http://schemas.openxmlformats.org/officeDocument/2006/relationships/customXml" Target="../ink/ink5.xml"/><Relationship Id="rId17" Type="http://schemas.openxmlformats.org/officeDocument/2006/relationships/image" Target="../media/image19.png"/><Relationship Id="rId2" Type="http://schemas.openxmlformats.org/officeDocument/2006/relationships/image" Target="../media/image12.tmp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5.png"/><Relationship Id="rId14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13.tmp"/><Relationship Id="rId7" Type="http://schemas.openxmlformats.org/officeDocument/2006/relationships/image" Target="../media/image22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.xm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customXml" Target="../ink/ink11.xml"/><Relationship Id="rId4" Type="http://schemas.openxmlformats.org/officeDocument/2006/relationships/customXml" Target="../ink/ink8.xm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F2CD8-E9D6-4E5D-9969-FD58D3BCB0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Paired Passages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5046E-F064-4AF4-A796-0BCA2881D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Synthesis Questions</a:t>
            </a:r>
          </a:p>
        </p:txBody>
      </p:sp>
    </p:spTree>
    <p:extLst>
      <p:ext uri="{BB962C8B-B14F-4D97-AF65-F5344CB8AC3E}">
        <p14:creationId xmlns:p14="http://schemas.microsoft.com/office/powerpoint/2010/main" val="1157981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2998_001.pdf - Adobe Acrobat Reader DC">
            <a:extLst>
              <a:ext uri="{FF2B5EF4-FFF2-40B4-BE49-F238E27FC236}">
                <a16:creationId xmlns:a16="http://schemas.microsoft.com/office/drawing/2014/main" id="{8F024D11-A715-4860-AC0E-756CE7A542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39323" r="60532" b="5865"/>
          <a:stretch/>
        </p:blipFill>
        <p:spPr>
          <a:xfrm>
            <a:off x="1423545" y="144036"/>
            <a:ext cx="4055911" cy="4039082"/>
          </a:xfrm>
          <a:prstGeom prst="rect">
            <a:avLst/>
          </a:prstGeom>
        </p:spPr>
      </p:pic>
      <p:pic>
        <p:nvPicPr>
          <p:cNvPr id="13" name="Picture 12" descr="2998_001.pdf - Adobe Acrobat Reader DC">
            <a:extLst>
              <a:ext uri="{FF2B5EF4-FFF2-40B4-BE49-F238E27FC236}">
                <a16:creationId xmlns:a16="http://schemas.microsoft.com/office/drawing/2014/main" id="{43A9A810-80D4-40EC-9FDC-7721806915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3" t="34527" r="59795" b="9976"/>
          <a:stretch/>
        </p:blipFill>
        <p:spPr>
          <a:xfrm>
            <a:off x="6584176" y="144036"/>
            <a:ext cx="4122191" cy="4039082"/>
          </a:xfrm>
          <a:prstGeom prst="rect">
            <a:avLst/>
          </a:prstGeom>
        </p:spPr>
      </p:pic>
      <p:pic>
        <p:nvPicPr>
          <p:cNvPr id="4" name="Picture 3" descr="paired passages model Doctorow.pdf - Adobe Acrobat Reader DC">
            <a:extLst>
              <a:ext uri="{FF2B5EF4-FFF2-40B4-BE49-F238E27FC236}">
                <a16:creationId xmlns:a16="http://schemas.microsoft.com/office/drawing/2014/main" id="{853F75F7-941B-4A98-B3E8-4F6C74E758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6" t="66831" r="29741" b="6338"/>
          <a:stretch/>
        </p:blipFill>
        <p:spPr>
          <a:xfrm>
            <a:off x="3355333" y="4340773"/>
            <a:ext cx="4675329" cy="23731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8CD9E6E-7F7A-4614-9520-E5DE7393ED6D}"/>
              </a:ext>
            </a:extLst>
          </p:cNvPr>
          <p:cNvSpPr txBox="1"/>
          <p:nvPr/>
        </p:nvSpPr>
        <p:spPr>
          <a:xfrm>
            <a:off x="7782339" y="4800600"/>
            <a:ext cx="3289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HINT:  Consider which of these answer choices can be found in Passage 1 or in Passage 2.</a:t>
            </a:r>
          </a:p>
        </p:txBody>
      </p:sp>
    </p:spTree>
    <p:extLst>
      <p:ext uri="{BB962C8B-B14F-4D97-AF65-F5344CB8AC3E}">
        <p14:creationId xmlns:p14="http://schemas.microsoft.com/office/powerpoint/2010/main" val="1052540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7909A4-52C0-43F9-891D-4AF6CCD59FCF}"/>
              </a:ext>
            </a:extLst>
          </p:cNvPr>
          <p:cNvSpPr txBox="1"/>
          <p:nvPr/>
        </p:nvSpPr>
        <p:spPr>
          <a:xfrm>
            <a:off x="1019331" y="779489"/>
            <a:ext cx="101033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Much like passages that include graphics, sections with paired passages will ask questions about:</a:t>
            </a:r>
          </a:p>
          <a:p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Just 1 passage (claims, tone)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Similarities between the two (claims, tone)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Differences between the two (claims, tone)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Conclusions that can be made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How the authors of the passages may respond to the other’s claim</a:t>
            </a:r>
          </a:p>
        </p:txBody>
      </p:sp>
    </p:spTree>
    <p:extLst>
      <p:ext uri="{BB962C8B-B14F-4D97-AF65-F5344CB8AC3E}">
        <p14:creationId xmlns:p14="http://schemas.microsoft.com/office/powerpoint/2010/main" val="2491577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2_001.pdf - Adobe Acrobat Reader DC">
            <a:extLst>
              <a:ext uri="{FF2B5EF4-FFF2-40B4-BE49-F238E27FC236}">
                <a16:creationId xmlns:a16="http://schemas.microsoft.com/office/drawing/2014/main" id="{78938568-784F-44B2-BF56-5CE949D0D4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7" t="58279" r="62746" b="13401"/>
          <a:stretch/>
        </p:blipFill>
        <p:spPr>
          <a:xfrm rot="176332">
            <a:off x="689547" y="1154242"/>
            <a:ext cx="7050212" cy="35976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35E25E-5DED-46D7-B571-86498F707FD7}"/>
              </a:ext>
            </a:extLst>
          </p:cNvPr>
          <p:cNvSpPr txBox="1"/>
          <p:nvPr/>
        </p:nvSpPr>
        <p:spPr>
          <a:xfrm>
            <a:off x="7704944" y="582067"/>
            <a:ext cx="377752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CONTEXT:</a:t>
            </a:r>
          </a:p>
          <a:p>
            <a:r>
              <a:rPr lang="en-US" sz="2800" b="1" dirty="0"/>
              <a:t>This can be very helpful to situate your thinking!</a:t>
            </a:r>
          </a:p>
          <a:p>
            <a:r>
              <a:rPr lang="en-US" sz="2800" b="1" dirty="0"/>
              <a:t>Passage 1=1924</a:t>
            </a:r>
          </a:p>
          <a:p>
            <a:r>
              <a:rPr lang="en-US" sz="2800" b="1" dirty="0"/>
              <a:t>Passage 2: 2005</a:t>
            </a:r>
          </a:p>
          <a:p>
            <a:endParaRPr lang="en-US" sz="2800" b="1" dirty="0"/>
          </a:p>
          <a:p>
            <a:r>
              <a:rPr lang="en-US" sz="2800" b="1" dirty="0"/>
              <a:t>So, are we going to see a difference in looking at Austen over time?  </a:t>
            </a:r>
          </a:p>
          <a:p>
            <a:r>
              <a:rPr lang="en-US" sz="2800" b="1" dirty="0"/>
              <a:t>Or will these show a kind of enduring legacy?</a:t>
            </a:r>
          </a:p>
        </p:txBody>
      </p:sp>
    </p:spTree>
    <p:extLst>
      <p:ext uri="{BB962C8B-B14F-4D97-AF65-F5344CB8AC3E}">
        <p14:creationId xmlns:p14="http://schemas.microsoft.com/office/powerpoint/2010/main" val="2629244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35E25E-5DED-46D7-B571-86498F707FD7}"/>
              </a:ext>
            </a:extLst>
          </p:cNvPr>
          <p:cNvSpPr txBox="1"/>
          <p:nvPr/>
        </p:nvSpPr>
        <p:spPr>
          <a:xfrm>
            <a:off x="7704944" y="582067"/>
            <a:ext cx="39574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CONTEXT:</a:t>
            </a:r>
          </a:p>
          <a:p>
            <a:r>
              <a:rPr lang="en-US" sz="2800" b="1" dirty="0"/>
              <a:t>This can be very helpful to situate your thinking!</a:t>
            </a:r>
          </a:p>
          <a:p>
            <a:r>
              <a:rPr lang="en-US" sz="2800" b="1" dirty="0"/>
              <a:t>Passage 1=1840</a:t>
            </a:r>
          </a:p>
          <a:p>
            <a:r>
              <a:rPr lang="en-US" sz="2800" b="1" dirty="0"/>
              <a:t>Passage 2: 1851</a:t>
            </a:r>
          </a:p>
          <a:p>
            <a:endParaRPr lang="en-US" sz="2800" b="1" dirty="0"/>
          </a:p>
          <a:p>
            <a:r>
              <a:rPr lang="en-US" sz="2800" b="1" dirty="0"/>
              <a:t>Written around the same time; so do they agree or disagree with each other, especially since one is a man, one is a woman?</a:t>
            </a:r>
          </a:p>
        </p:txBody>
      </p:sp>
      <p:pic>
        <p:nvPicPr>
          <p:cNvPr id="6" name="Picture 5" descr="Inbox - CREMAR@CBSD.ORG - Outlook">
            <a:extLst>
              <a:ext uri="{FF2B5EF4-FFF2-40B4-BE49-F238E27FC236}">
                <a16:creationId xmlns:a16="http://schemas.microsoft.com/office/drawing/2014/main" id="{2BA46E8D-0CE0-46EE-BA4E-52F2B3CF19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23" t="50000" r="10492" b="22080"/>
          <a:stretch/>
        </p:blipFill>
        <p:spPr>
          <a:xfrm>
            <a:off x="229847" y="1135504"/>
            <a:ext cx="7361915" cy="357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35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35E25E-5DED-46D7-B571-86498F707FD7}"/>
              </a:ext>
            </a:extLst>
          </p:cNvPr>
          <p:cNvSpPr txBox="1"/>
          <p:nvPr/>
        </p:nvSpPr>
        <p:spPr>
          <a:xfrm>
            <a:off x="7704944" y="582067"/>
            <a:ext cx="39574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CONTEXT:</a:t>
            </a:r>
          </a:p>
          <a:p>
            <a:r>
              <a:rPr lang="en-US" sz="2800" b="1" dirty="0"/>
              <a:t>This can be very helpful to situate your thinking!</a:t>
            </a:r>
          </a:p>
          <a:p>
            <a:r>
              <a:rPr lang="en-US" sz="2800" b="1" dirty="0"/>
              <a:t>Passage 1=1837</a:t>
            </a:r>
          </a:p>
          <a:p>
            <a:r>
              <a:rPr lang="en-US" sz="2800" b="1" dirty="0"/>
              <a:t>Passage 2: 1838</a:t>
            </a:r>
          </a:p>
          <a:p>
            <a:endParaRPr lang="en-US" sz="2800" b="1" dirty="0"/>
          </a:p>
          <a:p>
            <a:r>
              <a:rPr lang="en-US" sz="2800" b="1" dirty="0"/>
              <a:t>Written around the same time; so do they agree with each other? Do they see women’s involvement in abolition the same way?</a:t>
            </a:r>
          </a:p>
        </p:txBody>
      </p:sp>
      <p:pic>
        <p:nvPicPr>
          <p:cNvPr id="4" name="Picture 3" descr="Inbox - CREMAR@CBSD.ORG - Outlook">
            <a:extLst>
              <a:ext uri="{FF2B5EF4-FFF2-40B4-BE49-F238E27FC236}">
                <a16:creationId xmlns:a16="http://schemas.microsoft.com/office/drawing/2014/main" id="{637136ED-AF3C-4CC2-A1ED-B6CF8EF028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0" t="42977" r="27459" b="41950"/>
          <a:stretch/>
        </p:blipFill>
        <p:spPr>
          <a:xfrm>
            <a:off x="604603" y="929389"/>
            <a:ext cx="6927266" cy="374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26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F360B8-A869-411A-BFA0-CBB38E457453}"/>
              </a:ext>
            </a:extLst>
          </p:cNvPr>
          <p:cNvSpPr/>
          <p:nvPr/>
        </p:nvSpPr>
        <p:spPr>
          <a:xfrm>
            <a:off x="714703" y="2082752"/>
            <a:ext cx="1092024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PRACTICE</a:t>
            </a:r>
          </a:p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Note some highlighting and hints to help you select an answer.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1985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2998_001.pdf - Adobe Acrobat Reader DC">
            <a:extLst>
              <a:ext uri="{FF2B5EF4-FFF2-40B4-BE49-F238E27FC236}">
                <a16:creationId xmlns:a16="http://schemas.microsoft.com/office/drawing/2014/main" id="{8F024D11-A715-4860-AC0E-756CE7A542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39323" r="60532" b="5865"/>
          <a:stretch/>
        </p:blipFill>
        <p:spPr>
          <a:xfrm>
            <a:off x="199193" y="1162733"/>
            <a:ext cx="5539365" cy="5516381"/>
          </a:xfrm>
          <a:prstGeom prst="rect">
            <a:avLst/>
          </a:prstGeom>
        </p:spPr>
      </p:pic>
      <p:pic>
        <p:nvPicPr>
          <p:cNvPr id="13" name="Picture 12" descr="2998_001.pdf - Adobe Acrobat Reader DC">
            <a:extLst>
              <a:ext uri="{FF2B5EF4-FFF2-40B4-BE49-F238E27FC236}">
                <a16:creationId xmlns:a16="http://schemas.microsoft.com/office/drawing/2014/main" id="{43A9A810-80D4-40EC-9FDC-7721806915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3" t="34527" r="59795" b="9976"/>
          <a:stretch/>
        </p:blipFill>
        <p:spPr>
          <a:xfrm>
            <a:off x="6026426" y="1070917"/>
            <a:ext cx="5817295" cy="57000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4EBFCC-1305-43D1-98D8-21997F7F775C}"/>
              </a:ext>
            </a:extLst>
          </p:cNvPr>
          <p:cNvSpPr txBox="1"/>
          <p:nvPr/>
        </p:nvSpPr>
        <p:spPr>
          <a:xfrm>
            <a:off x="500170" y="531786"/>
            <a:ext cx="11598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highlight>
                  <a:srgbClr val="FFFF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NOTE:  No context was provided with these passages because they are from an older book</a:t>
            </a:r>
            <a:r>
              <a:rPr lang="en-US" sz="2000" b="1" dirty="0">
                <a:highlight>
                  <a:srgbClr val="0000FF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4" name="Graphic 3" descr="Pencil">
            <a:extLst>
              <a:ext uri="{FF2B5EF4-FFF2-40B4-BE49-F238E27FC236}">
                <a16:creationId xmlns:a16="http://schemas.microsoft.com/office/drawing/2014/main" id="{6C8526A0-AB7E-470C-87B1-D41E799C5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7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70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03EC06A2-E6E5-4DB5-B71D-AD2CBA245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263" y="992810"/>
            <a:ext cx="4982613" cy="5055220"/>
          </a:xfrm>
          <a:prstGeom prst="rect">
            <a:avLst/>
          </a:prstGeom>
        </p:spPr>
      </p:pic>
      <p:pic>
        <p:nvPicPr>
          <p:cNvPr id="4" name="Picture 3" descr="2998_001.pdf - Adobe Acrobat Reader DC">
            <a:extLst>
              <a:ext uri="{FF2B5EF4-FFF2-40B4-BE49-F238E27FC236}">
                <a16:creationId xmlns:a16="http://schemas.microsoft.com/office/drawing/2014/main" id="{C729F0AD-37D5-45E1-999F-B868EDD571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39323" r="60532" b="5865"/>
          <a:stretch/>
        </p:blipFill>
        <p:spPr>
          <a:xfrm>
            <a:off x="299802" y="670809"/>
            <a:ext cx="5539365" cy="55163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69288E7-0F22-43E8-83EC-6AA85289FD98}"/>
                  </a:ext>
                </a:extLst>
              </p14:cNvPr>
              <p14:cNvContentPartPr/>
              <p14:nvPr/>
            </p14:nvContentPartPr>
            <p14:xfrm>
              <a:off x="5570102" y="-26333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69288E7-0F22-43E8-83EC-6AA85289FD9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16462" y="-3713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B3D0CEB-220A-416F-AC68-5AA96B5FE1DA}"/>
                  </a:ext>
                </a:extLst>
              </p14:cNvPr>
              <p14:cNvContentPartPr/>
              <p14:nvPr/>
            </p14:nvContentPartPr>
            <p14:xfrm>
              <a:off x="2198348" y="1968230"/>
              <a:ext cx="753840" cy="40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B3D0CEB-220A-416F-AC68-5AA96B5FE1D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44348" y="1860590"/>
                <a:ext cx="86148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30C2F62-6D0A-43E5-BAB6-01E8DC6066C0}"/>
                  </a:ext>
                </a:extLst>
              </p14:cNvPr>
              <p14:cNvContentPartPr/>
              <p14:nvPr/>
            </p14:nvContentPartPr>
            <p14:xfrm>
              <a:off x="1446668" y="2285390"/>
              <a:ext cx="2480040" cy="77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30C2F62-6D0A-43E5-BAB6-01E8DC6066C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93028" y="2177390"/>
                <a:ext cx="25876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F365BF0-29E6-426C-A81B-2305B4075B14}"/>
                  </a:ext>
                </a:extLst>
              </p14:cNvPr>
              <p14:cNvContentPartPr/>
              <p14:nvPr/>
            </p14:nvContentPartPr>
            <p14:xfrm>
              <a:off x="2368628" y="2597150"/>
              <a:ext cx="1806840" cy="86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F365BF0-29E6-426C-A81B-2305B4075B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14628" y="2489510"/>
                <a:ext cx="1914480" cy="301680"/>
              </a:xfrm>
              <a:prstGeom prst="rect">
                <a:avLst/>
              </a:prstGeom>
            </p:spPr>
          </p:pic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FA6FE2EE-A48D-44A0-BB9C-29501B3736AC}"/>
              </a:ext>
            </a:extLst>
          </p:cNvPr>
          <p:cNvSpPr txBox="1"/>
          <p:nvPr/>
        </p:nvSpPr>
        <p:spPr>
          <a:xfrm>
            <a:off x="9365887" y="4387862"/>
            <a:ext cx="25742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Hint:  Think about how the author views Defoe’s technique in writing a character as compared to Doctorow’s.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39481A9A-5016-4B55-83EA-BCC55F334DE2}"/>
                  </a:ext>
                </a:extLst>
              </p14:cNvPr>
              <p14:cNvContentPartPr/>
              <p14:nvPr/>
            </p14:nvContentPartPr>
            <p14:xfrm>
              <a:off x="5906348" y="3274670"/>
              <a:ext cx="137880" cy="2246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39481A9A-5016-4B55-83EA-BCC55F334DE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52348" y="3166670"/>
                <a:ext cx="24552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A049549-51C0-4046-8BBA-B7CC6594C061}"/>
                  </a:ext>
                </a:extLst>
              </p14:cNvPr>
              <p14:cNvContentPartPr/>
              <p14:nvPr/>
            </p14:nvContentPartPr>
            <p14:xfrm>
              <a:off x="900908" y="5260070"/>
              <a:ext cx="4246560" cy="1047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A049549-51C0-4046-8BBA-B7CC6594C06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47268" y="5152430"/>
                <a:ext cx="435420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C2E79DB2-6DA5-422F-9016-D566A25E184F}"/>
                  </a:ext>
                </a:extLst>
              </p14:cNvPr>
              <p14:cNvContentPartPr/>
              <p14:nvPr/>
            </p14:nvContentPartPr>
            <p14:xfrm>
              <a:off x="5735708" y="1137710"/>
              <a:ext cx="254880" cy="2365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C2E79DB2-6DA5-422F-9016-D566A25E184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81708" y="1029710"/>
                <a:ext cx="362520" cy="45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8605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98_001.pdf - Adobe Acrobat Reader DC">
            <a:extLst>
              <a:ext uri="{FF2B5EF4-FFF2-40B4-BE49-F238E27FC236}">
                <a16:creationId xmlns:a16="http://schemas.microsoft.com/office/drawing/2014/main" id="{03323FB7-988C-41D1-8A72-C7D1350425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3" t="34527" r="59795" b="9976"/>
          <a:stretch/>
        </p:blipFill>
        <p:spPr>
          <a:xfrm>
            <a:off x="861847" y="578994"/>
            <a:ext cx="5817295" cy="5700011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FD53F81-D5C3-4B4E-B426-FD9C16F69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263" y="1733715"/>
            <a:ext cx="5625854" cy="33532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8E697F5-F0CD-4A61-8156-A5EF0E68C72E}"/>
                  </a:ext>
                </a:extLst>
              </p14:cNvPr>
              <p14:cNvContentPartPr/>
              <p14:nvPr/>
            </p14:nvContentPartPr>
            <p14:xfrm>
              <a:off x="6758108" y="1964849"/>
              <a:ext cx="123840" cy="178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8E697F5-F0CD-4A61-8156-A5EF0E68C7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04108" y="1857209"/>
                <a:ext cx="23148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7C00509-ED25-4FC6-9601-AB2FE10F4851}"/>
                  </a:ext>
                </a:extLst>
              </p14:cNvPr>
              <p14:cNvContentPartPr/>
              <p14:nvPr/>
            </p14:nvContentPartPr>
            <p14:xfrm>
              <a:off x="2249108" y="5290529"/>
              <a:ext cx="3754440" cy="88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7C00509-ED25-4FC6-9601-AB2FE10F485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95108" y="5182889"/>
                <a:ext cx="386208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127C45C-5659-4174-8A53-1E692CBA3863}"/>
                  </a:ext>
                </a:extLst>
              </p14:cNvPr>
              <p14:cNvContentPartPr/>
              <p14:nvPr/>
            </p14:nvContentPartPr>
            <p14:xfrm>
              <a:off x="1503548" y="5670329"/>
              <a:ext cx="4197240" cy="134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127C45C-5659-4174-8A53-1E692CBA386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49908" y="5562329"/>
                <a:ext cx="430488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2D682A2-74DF-4A76-A398-C3B9AA482779}"/>
                  </a:ext>
                </a:extLst>
              </p14:cNvPr>
              <p14:cNvContentPartPr/>
              <p14:nvPr/>
            </p14:nvContentPartPr>
            <p14:xfrm>
              <a:off x="1594268" y="5951489"/>
              <a:ext cx="2485080" cy="133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2D682A2-74DF-4A76-A398-C3B9AA48277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40628" y="5843489"/>
                <a:ext cx="2592720" cy="34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90308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99</TotalTime>
  <Words>264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Aharoni</vt:lpstr>
      <vt:lpstr>Arial</vt:lpstr>
      <vt:lpstr>Garamond</vt:lpstr>
      <vt:lpstr>Organic</vt:lpstr>
      <vt:lpstr>Paired Passages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Paired Passages</dc:title>
  <dc:creator>COLLEEN REMAR</dc:creator>
  <cp:lastModifiedBy>COLLEEN REMAR</cp:lastModifiedBy>
  <cp:revision>12</cp:revision>
  <dcterms:created xsi:type="dcterms:W3CDTF">2018-04-26T15:10:13Z</dcterms:created>
  <dcterms:modified xsi:type="dcterms:W3CDTF">2019-09-20T11:16:39Z</dcterms:modified>
</cp:coreProperties>
</file>